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76687-F07F-4CAE-91B9-B183D627B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3D89F-1A72-48ED-AC6A-CD03F4F33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CFD79-032A-4E4C-B9CF-DB317B323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81893-DDA5-4F69-B3C9-801371C54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9E505C-E6A9-4015-9C9C-AAE7C303C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1958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D8479-C42E-41BE-8CD0-50DDF039D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C7B4F1-EECA-4644-8F15-5A51DC0026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533D6-5D1C-4A39-8BCC-BC20F580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8A282-0106-48F6-94C5-BD5F95564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A588D-04D5-4444-AB50-5DF07648D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2845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5C163-72A0-48FA-B990-9675DFEEE7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66EFC6-4D66-4770-937D-12B258BBF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EB9A7-0838-4C69-9242-ED0DD6161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1320B-1B67-471A-B460-99407D7A0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2B07A-2145-49B9-9CC4-6F333372B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001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FB947-9EA7-45C7-9801-D207D3D73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10EC5-10F1-4977-BF0D-147BECD8F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6E850-35F1-481C-A24B-F288FDD10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B49B5-55D8-4FD1-81EC-AB1DCCBE8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5EE1C-D977-4CD9-932E-C02B56CBB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860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A30BD-5FDE-4F12-A6BE-7FE94412A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6232BF-5644-4BA1-8B35-7475D974F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E420D-B6AB-43F7-9271-A26B025A3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7BC34-4BDC-49E8-81B2-30FD04741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A204A-4BAD-4B43-B429-7907F2966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4403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352A8-25F8-424D-9B5F-62AC9AD47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91B65-249A-4ACD-AFB1-1348E0749A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5764E-EF93-4F12-90CD-3BC9C0472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489869-21A5-4FCF-ADD8-8640C53DB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8DB23B-366D-43EF-A78F-D89F5AD5B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C053E9-62DB-4D59-8479-E1AE04C8B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1124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12935-C141-4E89-9848-627D2F0A7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FB302A-FC36-4BBF-9BD8-680045977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5DAC34-7F5B-4B13-A050-BA2F161FA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472BF8-01B2-4F5B-BAB2-ECC0E8A430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9969E4-AB99-4A52-9FC8-5FF68C3B7D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D957B3-8F1F-4E31-952E-673861E3E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305207-7268-4F5E-AA40-33BC13E6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FB7E7A-EBC7-4E36-B807-7A27B8221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2730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1F6ED-11C8-4B22-9ADF-68D25A31C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3BA1A-5417-4F91-A9AA-AF8B9082B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D2B981-883C-416E-8505-9E395C28B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C4B80E-F1C1-4FBB-8984-F9662CCD6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198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40B7C3-1E04-46F3-B0CA-D9E11F465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F3197B-3E91-4F33-9AE2-8A9FD3FAF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9587AD-3FD0-4243-9301-38C691E98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180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FE320-7179-4B57-8BC0-FB8F5F882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F5449-92F8-40E1-A4E1-CF1F113C9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573DEB-43AC-433D-9F2D-FE7E05AA56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C6FFB7-EA08-47B7-BD6B-801E8EA04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679A5E-BC36-4FC5-9108-2829AFFC0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7E27B-56DB-4E6E-99A1-0B534E55B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3001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2FDD4-A4BF-4F5F-A809-98445AF9D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C8CC72-BAFF-46B4-BED0-C8112C59E4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18CE55-D828-4E81-A6B3-206F994F8C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CCC175-017A-4023-9E6B-4C1812A9F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5730D-6485-4D0E-A36F-D677D1090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F3D04-EC13-46FB-AEC2-6CF0ADFE8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5873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ED59C-F613-4F84-BA85-4006216FA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22F19-9DAC-4ED1-93DC-1DEB53C7AA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462B1-C260-453A-8501-E59BEE538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F81A7-6930-4509-B8AA-E8F5A0D395DC}" type="datetimeFigureOut">
              <a:rPr lang="en-IN" smtClean="0"/>
              <a:t>28-09-2019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F4308-F657-46E3-A27E-CA7F4B9DCF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08BEC-D273-4A95-A0E8-0F44F7C71F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200ED-1BEA-40B7-87F5-8F6B6FE6B4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9652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AB658-A4BD-4490-A956-5EA43603E8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Face Recognition Biometric Security Technology for Secure Data Access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4BE86F-E799-4BD2-825C-EAE6DA47E9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:- </a:t>
            </a:r>
          </a:p>
          <a:p>
            <a:r>
              <a:rPr lang="en-US" dirty="0"/>
              <a:t>Shubham Surve </a:t>
            </a:r>
          </a:p>
          <a:p>
            <a:r>
              <a:rPr lang="en-US" dirty="0"/>
              <a:t>1952046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8536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38D3D-30AE-42F2-A956-28D9CAD55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of the Client</a:t>
            </a:r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Male head 3">
                <a:extLst>
                  <a:ext uri="{FF2B5EF4-FFF2-40B4-BE49-F238E27FC236}">
                    <a16:creationId xmlns:a16="http://schemas.microsoft.com/office/drawing/2014/main" id="{B26AC743-EC8E-498E-A290-E2700B94E399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382530437"/>
                  </p:ext>
                </p:extLst>
              </p:nvPr>
            </p:nvGraphicFramePr>
            <p:xfrm>
              <a:off x="2628197" y="2443463"/>
              <a:ext cx="6935606" cy="286994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935606" cy="2869943"/>
                    </a:xfrm>
                    <a:prstGeom prst="rect">
                      <a:avLst/>
                    </a:prstGeom>
                  </am3d:spPr>
                  <am3d:camera>
                    <am3d:pos x="0" y="0" z="704284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897622" d="1000000"/>
                    <am3d:preTrans dx="-1434" dy="-18005999" dz="44461"/>
                    <am3d:scale>
                      <am3d:sx n="1000000" d="1000000"/>
                      <am3d:sy n="1000000" d="1000000"/>
                      <am3d:sz n="1000000" d="1000000"/>
                    </am3d:scale>
                    <am3d:rot ax="-234774" ay="-12018" az="8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427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Male head 3">
                <a:extLst>
                  <a:ext uri="{FF2B5EF4-FFF2-40B4-BE49-F238E27FC236}">
                    <a16:creationId xmlns:a16="http://schemas.microsoft.com/office/drawing/2014/main" id="{B26AC743-EC8E-498E-A290-E2700B94E3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28197" y="2443463"/>
                <a:ext cx="6935606" cy="286994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97171485-1166-4FE4-BAC0-A1EBD7147D31}"/>
              </a:ext>
            </a:extLst>
          </p:cNvPr>
          <p:cNvSpPr/>
          <p:nvPr/>
        </p:nvSpPr>
        <p:spPr>
          <a:xfrm>
            <a:off x="4287795" y="2443463"/>
            <a:ext cx="3719383" cy="3166505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9293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367DA-A7F9-472B-96C0-5656B1324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B ends …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E9F3A-9882-4162-8E64-5420913A3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528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FE46B-4114-4A47-9CEC-E2B467C8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C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F832B-D56D-4B6D-B86B-A579BAD71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Requirements </a:t>
            </a:r>
          </a:p>
          <a:p>
            <a:r>
              <a:rPr lang="en-US" dirty="0"/>
              <a:t>Diagrams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1671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92FE6-49E5-4586-BECE-E112B5FA2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Requirements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4F1F1-DA53-4B52-9F47-B4D803AA7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 system in which we can maintain and store the database of a client.</a:t>
            </a:r>
          </a:p>
          <a:p>
            <a:r>
              <a:rPr lang="en-US" dirty="0"/>
              <a:t>The database will open only after valid credentials and face gets recognized.</a:t>
            </a:r>
          </a:p>
          <a:p>
            <a:r>
              <a:rPr lang="en-IN" dirty="0"/>
              <a:t>System should be smart enough that only right person should get to access the database.</a:t>
            </a:r>
          </a:p>
        </p:txBody>
      </p:sp>
    </p:spTree>
    <p:extLst>
      <p:ext uri="{BB962C8B-B14F-4D97-AF65-F5344CB8AC3E}">
        <p14:creationId xmlns:p14="http://schemas.microsoft.com/office/powerpoint/2010/main" val="3407322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1F79E-D7F3-4007-B534-94A52B245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217D4E-A7CF-4C45-A8CA-15904D9F48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514" y="1149178"/>
            <a:ext cx="4189448" cy="5390873"/>
          </a:xfrm>
        </p:spPr>
      </p:pic>
    </p:spTree>
    <p:extLst>
      <p:ext uri="{BB962C8B-B14F-4D97-AF65-F5344CB8AC3E}">
        <p14:creationId xmlns:p14="http://schemas.microsoft.com/office/powerpoint/2010/main" val="3149343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134CB-F723-4A90-BA9A-4B8CD20E0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C ends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0A63F-B443-46D9-A670-A67D0B867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3129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615E4-8ECB-4D25-9D20-E3A271D14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A, B, C of the presentation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8886E-8BC7-4079-A634-23FA8CB73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Section A :- System Overview</a:t>
            </a:r>
          </a:p>
          <a:p>
            <a:r>
              <a:rPr lang="en-US" dirty="0"/>
              <a:t>Section B :- Roles of the actors </a:t>
            </a:r>
          </a:p>
          <a:p>
            <a:r>
              <a:rPr lang="en-US" dirty="0"/>
              <a:t>Section C :- Main Section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2448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5B858-1412-4370-856D-BE0DDCAD3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40D84-6F5B-4061-978A-2710A7ED2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Overview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4838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30CD9-E028-46FC-997E-438372E72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 ?</a:t>
            </a:r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15 in. Surface Book 2">
                <a:extLst>
                  <a:ext uri="{FF2B5EF4-FFF2-40B4-BE49-F238E27FC236}">
                    <a16:creationId xmlns:a16="http://schemas.microsoft.com/office/drawing/2014/main" id="{719D1656-9099-430D-A396-4CB71522E70D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261107839"/>
                  </p:ext>
                </p:extLst>
              </p:nvPr>
            </p:nvGraphicFramePr>
            <p:xfrm>
              <a:off x="1340070" y="2642954"/>
              <a:ext cx="3605327" cy="298852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05327" cy="2988525"/>
                    </a:xfrm>
                    <a:prstGeom prst="rect">
                      <a:avLst/>
                    </a:prstGeom>
                  </am3d:spPr>
                  <am3d:camera>
                    <am3d:pos x="0" y="0" z="686976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16584" d="1000000"/>
                    <am3d:preTrans dx="0" dy="-13212141" dz="-887599"/>
                    <am3d:scale>
                      <am3d:sx n="1000000" d="1000000"/>
                      <am3d:sy n="1000000" d="1000000"/>
                      <am3d:sz n="1000000" d="1000000"/>
                    </am3d:scale>
                    <am3d:rot ax="2" ay="276025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35133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15 in. Surface Book 2">
                <a:extLst>
                  <a:ext uri="{FF2B5EF4-FFF2-40B4-BE49-F238E27FC236}">
                    <a16:creationId xmlns:a16="http://schemas.microsoft.com/office/drawing/2014/main" id="{719D1656-9099-430D-A396-4CB71522E7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0070" y="2642954"/>
                <a:ext cx="3605327" cy="2988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Male head 3">
                <a:extLst>
                  <a:ext uri="{FF2B5EF4-FFF2-40B4-BE49-F238E27FC236}">
                    <a16:creationId xmlns:a16="http://schemas.microsoft.com/office/drawing/2014/main" id="{BE883547-9F09-466D-AFCE-25D3FEF78D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70839306"/>
                  </p:ext>
                </p:extLst>
              </p:nvPr>
            </p:nvGraphicFramePr>
            <p:xfrm>
              <a:off x="5349868" y="914504"/>
              <a:ext cx="2999788" cy="345689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999788" cy="3456899"/>
                    </a:xfrm>
                    <a:prstGeom prst="rect">
                      <a:avLst/>
                    </a:prstGeom>
                  </am3d:spPr>
                  <am3d:camera>
                    <am3d:pos x="0" y="0" z="704284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897622" d="1000000"/>
                    <am3d:preTrans dx="-1434" dy="-18005999" dz="44461"/>
                    <am3d:scale>
                      <am3d:sx n="1000000" d="1000000"/>
                      <am3d:sy n="1000000" d="1000000"/>
                      <am3d:sz n="1000000" d="1000000"/>
                    </am3d:scale>
                    <am3d:rot ax="10799873" ay="-4839929" az="-1079987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Male head 3">
                <a:extLst>
                  <a:ext uri="{FF2B5EF4-FFF2-40B4-BE49-F238E27FC236}">
                    <a16:creationId xmlns:a16="http://schemas.microsoft.com/office/drawing/2014/main" id="{BE883547-9F09-466D-AFCE-25D3FEF78D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49868" y="914504"/>
                <a:ext cx="2999788" cy="3456899"/>
              </a:xfrm>
              <a:prstGeom prst="rect">
                <a:avLst/>
              </a:prstGeom>
            </p:spPr>
          </p:pic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D7B781-A70A-42C8-9C8E-D2F9A4716158}"/>
              </a:ext>
            </a:extLst>
          </p:cNvPr>
          <p:cNvCxnSpPr/>
          <p:nvPr/>
        </p:nvCxnSpPr>
        <p:spPr>
          <a:xfrm flipV="1">
            <a:off x="2409568" y="2642954"/>
            <a:ext cx="0" cy="619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B7FD53C-0B23-4B51-B352-497108A5D0A9}"/>
              </a:ext>
            </a:extLst>
          </p:cNvPr>
          <p:cNvSpPr txBox="1"/>
          <p:nvPr/>
        </p:nvSpPr>
        <p:spPr>
          <a:xfrm>
            <a:off x="1806872" y="1719623"/>
            <a:ext cx="12053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 Definition Camera</a:t>
            </a:r>
            <a:endParaRPr lang="en-IN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B3F6D9-39E0-4E2E-ACFE-6B67AA5F1112}"/>
              </a:ext>
            </a:extLst>
          </p:cNvPr>
          <p:cNvCxnSpPr/>
          <p:nvPr/>
        </p:nvCxnSpPr>
        <p:spPr>
          <a:xfrm flipV="1">
            <a:off x="2409567" y="1690688"/>
            <a:ext cx="2940301" cy="15714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0DA14-2B22-44D4-9680-C34527B2C572}"/>
              </a:ext>
            </a:extLst>
          </p:cNvPr>
          <p:cNvCxnSpPr/>
          <p:nvPr/>
        </p:nvCxnSpPr>
        <p:spPr>
          <a:xfrm>
            <a:off x="2409567" y="3262184"/>
            <a:ext cx="3138526" cy="9528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6151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Male head 3">
                <a:extLst>
                  <a:ext uri="{FF2B5EF4-FFF2-40B4-BE49-F238E27FC236}">
                    <a16:creationId xmlns:a16="http://schemas.microsoft.com/office/drawing/2014/main" id="{EB6C0112-DEFC-41E6-A9BC-73477B9FD31C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912658340"/>
                  </p:ext>
                </p:extLst>
              </p:nvPr>
            </p:nvGraphicFramePr>
            <p:xfrm>
              <a:off x="1085336" y="529958"/>
              <a:ext cx="2237542" cy="352603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37542" cy="3526034"/>
                    </a:xfrm>
                    <a:prstGeom prst="rect">
                      <a:avLst/>
                    </a:prstGeom>
                  </am3d:spPr>
                  <am3d:camera>
                    <am3d:pos x="0" y="0" z="704284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897622" d="1000000"/>
                    <am3d:preTrans dx="-1434" dy="-18005999" dz="44461"/>
                    <am3d:scale>
                      <am3d:sx n="1000000" d="1000000"/>
                      <am3d:sy n="1000000" d="1000000"/>
                      <am3d:sz n="1000000" d="1000000"/>
                    </am3d:scale>
                    <am3d:rot ax="-234774" ay="-12018" az="8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9669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Male head 3">
                <a:extLst>
                  <a:ext uri="{FF2B5EF4-FFF2-40B4-BE49-F238E27FC236}">
                    <a16:creationId xmlns:a16="http://schemas.microsoft.com/office/drawing/2014/main" id="{EB6C0112-DEFC-41E6-A9BC-73477B9FD31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5336" y="529958"/>
                <a:ext cx="2237542" cy="3526034"/>
              </a:xfrm>
              <a:prstGeom prst="rect">
                <a:avLst/>
              </a:prstGeom>
            </p:spPr>
          </p:pic>
        </mc:Fallback>
      </mc:AlternateContent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C7449B6-4DFA-4543-B6FF-FB31A5D1BD68}"/>
              </a:ext>
            </a:extLst>
          </p:cNvPr>
          <p:cNvCxnSpPr>
            <a:cxnSpLocks/>
          </p:cNvCxnSpPr>
          <p:nvPr/>
        </p:nvCxnSpPr>
        <p:spPr>
          <a:xfrm flipV="1">
            <a:off x="2693773" y="827903"/>
            <a:ext cx="0" cy="15818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335A0D9-EE91-4EA1-BA6E-5750A42EF81E}"/>
              </a:ext>
            </a:extLst>
          </p:cNvPr>
          <p:cNvCxnSpPr/>
          <p:nvPr/>
        </p:nvCxnSpPr>
        <p:spPr>
          <a:xfrm>
            <a:off x="2204107" y="3564925"/>
            <a:ext cx="1495168" cy="6054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DE371A-87F8-4D96-8571-6842DF069A84}"/>
              </a:ext>
            </a:extLst>
          </p:cNvPr>
          <p:cNvCxnSpPr/>
          <p:nvPr/>
        </p:nvCxnSpPr>
        <p:spPr>
          <a:xfrm flipH="1">
            <a:off x="935965" y="2970196"/>
            <a:ext cx="1200628" cy="6009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3096EAB-663B-4704-B793-18401B961788}"/>
              </a:ext>
            </a:extLst>
          </p:cNvPr>
          <p:cNvSpPr txBox="1"/>
          <p:nvPr/>
        </p:nvSpPr>
        <p:spPr>
          <a:xfrm>
            <a:off x="2394748" y="458571"/>
            <a:ext cx="598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Eyes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C09FA8-A66C-45F4-84D4-94DCD51D898E}"/>
              </a:ext>
            </a:extLst>
          </p:cNvPr>
          <p:cNvSpPr txBox="1"/>
          <p:nvPr/>
        </p:nvSpPr>
        <p:spPr>
          <a:xfrm>
            <a:off x="605586" y="3564925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Nose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0D051B-CF71-4870-8179-8CA85B7D67D4}"/>
              </a:ext>
            </a:extLst>
          </p:cNvPr>
          <p:cNvSpPr txBox="1"/>
          <p:nvPr/>
        </p:nvSpPr>
        <p:spPr>
          <a:xfrm>
            <a:off x="3493894" y="4176587"/>
            <a:ext cx="545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Lips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7DDB93-15F5-46B5-AE0A-7F25A64B1566}"/>
              </a:ext>
            </a:extLst>
          </p:cNvPr>
          <p:cNvSpPr txBox="1"/>
          <p:nvPr/>
        </p:nvSpPr>
        <p:spPr>
          <a:xfrm>
            <a:off x="5597611" y="2046866"/>
            <a:ext cx="1964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Processing and Comparison Module</a:t>
            </a:r>
            <a:endParaRPr lang="en-IN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B497780-4800-4745-B226-4C97B5D3EB56}"/>
              </a:ext>
            </a:extLst>
          </p:cNvPr>
          <p:cNvCxnSpPr>
            <a:cxnSpLocks/>
          </p:cNvCxnSpPr>
          <p:nvPr/>
        </p:nvCxnSpPr>
        <p:spPr>
          <a:xfrm>
            <a:off x="3904735" y="2508531"/>
            <a:ext cx="14704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5B00F8-3E57-4777-8FD8-5EB2906E66C6}"/>
              </a:ext>
            </a:extLst>
          </p:cNvPr>
          <p:cNvSpPr txBox="1"/>
          <p:nvPr/>
        </p:nvSpPr>
        <p:spPr>
          <a:xfrm>
            <a:off x="9038000" y="2046866"/>
            <a:ext cx="1817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Compares face data with database </a:t>
            </a:r>
            <a:endParaRPr lang="en-IN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0E15BE9-E5CD-46B0-BD7E-5359CABE93A2}"/>
              </a:ext>
            </a:extLst>
          </p:cNvPr>
          <p:cNvCxnSpPr>
            <a:cxnSpLocks/>
          </p:cNvCxnSpPr>
          <p:nvPr/>
        </p:nvCxnSpPr>
        <p:spPr>
          <a:xfrm>
            <a:off x="7784757" y="2508531"/>
            <a:ext cx="10843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 descr="Database">
            <a:extLst>
              <a:ext uri="{FF2B5EF4-FFF2-40B4-BE49-F238E27FC236}">
                <a16:creationId xmlns:a16="http://schemas.microsoft.com/office/drawing/2014/main" id="{36FF65CA-DE4A-4CB0-9EC4-0940573943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98135" y="4361253"/>
            <a:ext cx="2057398" cy="2057398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AFD94D4-97D3-4125-9B60-E1E952912111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9826834" y="2970196"/>
            <a:ext cx="0" cy="1391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AB0BECA-6CBF-493A-8DD9-C3E55518F74D}"/>
              </a:ext>
            </a:extLst>
          </p:cNvPr>
          <p:cNvSpPr txBox="1"/>
          <p:nvPr/>
        </p:nvSpPr>
        <p:spPr>
          <a:xfrm>
            <a:off x="10130718" y="3065560"/>
            <a:ext cx="11253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Opens database of a client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00679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FDB71-01A9-439A-AD83-86A70F7D2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E0934-01A1-4452-BD4E-A9812D332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600" dirty="0">
                <a:latin typeface="+mj-lt"/>
              </a:rPr>
              <a:t>Section A ends</a:t>
            </a:r>
            <a:endParaRPr lang="en-IN" sz="6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64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46E6D-4EC1-4AB9-95B5-925BBFC02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B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AA874-69C9-4489-896A-ABDFB1738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Role of the actors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23594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84CD2-5074-4D2B-BD51-79AB7FE48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role of the faculty 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A2858-BA18-486F-B535-28D7C01BE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1910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AB7AF9-4A9E-440A-9045-999F42523792}"/>
              </a:ext>
            </a:extLst>
          </p:cNvPr>
          <p:cNvSpPr/>
          <p:nvPr/>
        </p:nvSpPr>
        <p:spPr>
          <a:xfrm>
            <a:off x="4112741" y="903687"/>
            <a:ext cx="2063578" cy="86497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Login 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1976E5-7496-4720-B535-363EBDCD42A0}"/>
              </a:ext>
            </a:extLst>
          </p:cNvPr>
          <p:cNvSpPr/>
          <p:nvPr/>
        </p:nvSpPr>
        <p:spPr>
          <a:xfrm>
            <a:off x="819666" y="903686"/>
            <a:ext cx="2063578" cy="86497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Register 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C9670F-06FF-4423-8DC3-F129DA200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637" y="2325824"/>
            <a:ext cx="6414650" cy="362848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01634DD-D005-4557-9B55-B099CF237E31}"/>
              </a:ext>
            </a:extLst>
          </p:cNvPr>
          <p:cNvCxnSpPr/>
          <p:nvPr/>
        </p:nvCxnSpPr>
        <p:spPr>
          <a:xfrm>
            <a:off x="6176319" y="1768660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B3FADAB-7722-4794-A36E-FAC2277CCEF5}"/>
              </a:ext>
            </a:extLst>
          </p:cNvPr>
          <p:cNvSpPr/>
          <p:nvPr/>
        </p:nvSpPr>
        <p:spPr>
          <a:xfrm>
            <a:off x="1173893" y="2570205"/>
            <a:ext cx="1309816" cy="32127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USERNAME</a:t>
            </a:r>
            <a:endParaRPr lang="en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516CC70-62C4-478F-AB88-82825791A32C}"/>
              </a:ext>
            </a:extLst>
          </p:cNvPr>
          <p:cNvSpPr/>
          <p:nvPr/>
        </p:nvSpPr>
        <p:spPr>
          <a:xfrm>
            <a:off x="1173893" y="2982096"/>
            <a:ext cx="1309816" cy="32127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Password</a:t>
            </a:r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Content Placeholder 3" descr="Male head 3">
                <a:extLst>
                  <a:ext uri="{FF2B5EF4-FFF2-40B4-BE49-F238E27FC236}">
                    <a16:creationId xmlns:a16="http://schemas.microsoft.com/office/drawing/2014/main" id="{706B145A-8FC4-4E99-812D-7C59DA1E39BA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848175890"/>
                  </p:ext>
                </p:extLst>
              </p:nvPr>
            </p:nvGraphicFramePr>
            <p:xfrm>
              <a:off x="1152268" y="4140068"/>
              <a:ext cx="1398373" cy="220362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398373" cy="2203628"/>
                    </a:xfrm>
                    <a:prstGeom prst="rect">
                      <a:avLst/>
                    </a:prstGeom>
                  </am3d:spPr>
                  <am3d:camera>
                    <am3d:pos x="0" y="0" z="704284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897622" d="1000000"/>
                    <am3d:preTrans dx="-1434" dy="-18005999" dz="44461"/>
                    <am3d:scale>
                      <am3d:sx n="1000000" d="1000000"/>
                      <am3d:sy n="1000000" d="1000000"/>
                      <am3d:sz n="1000000" d="1000000"/>
                    </am3d:scale>
                    <am3d:rot ax="-234774" ay="-12018" az="82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1041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Content Placeholder 3" descr="Male head 3">
                <a:extLst>
                  <a:ext uri="{FF2B5EF4-FFF2-40B4-BE49-F238E27FC236}">
                    <a16:creationId xmlns:a16="http://schemas.microsoft.com/office/drawing/2014/main" id="{706B145A-8FC4-4E99-812D-7C59DA1E39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52268" y="4140068"/>
                <a:ext cx="1398373" cy="2203628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BCD7C9C6-E023-45ED-9CA5-BB62A86B5782}"/>
              </a:ext>
            </a:extLst>
          </p:cNvPr>
          <p:cNvSpPr txBox="1"/>
          <p:nvPr/>
        </p:nvSpPr>
        <p:spPr>
          <a:xfrm>
            <a:off x="1977081" y="3867665"/>
            <a:ext cx="16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Face Recognizer</a:t>
            </a:r>
            <a:endParaRPr lang="en-IN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F940C71-0255-4459-8E49-BECC0B405992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828801" y="3303372"/>
            <a:ext cx="0" cy="836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FDFE866-A6EA-42D6-9CC5-9338AFF34E36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1851455" y="1768659"/>
            <a:ext cx="10296" cy="710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7451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156</Words>
  <Application>Microsoft Office PowerPoint</Application>
  <PresentationFormat>Widescreen</PresentationFormat>
  <Paragraphs>38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Face Recognition Biometric Security Technology for Secure Data Access</vt:lpstr>
      <vt:lpstr>The A, B, C of the presentation</vt:lpstr>
      <vt:lpstr>Section A</vt:lpstr>
      <vt:lpstr>How it works ?</vt:lpstr>
      <vt:lpstr>PowerPoint Presentation</vt:lpstr>
      <vt:lpstr>PowerPoint Presentation</vt:lpstr>
      <vt:lpstr>Section B</vt:lpstr>
      <vt:lpstr>What’s the role of the faculty ?</vt:lpstr>
      <vt:lpstr>PowerPoint Presentation</vt:lpstr>
      <vt:lpstr>Role of the Client</vt:lpstr>
      <vt:lpstr>Section B ends …</vt:lpstr>
      <vt:lpstr>Section C</vt:lpstr>
      <vt:lpstr>System Requirements</vt:lpstr>
      <vt:lpstr>Diagrams</vt:lpstr>
      <vt:lpstr>Section C ends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Recognition Biometric Security Technology for Secure Data Access</dc:title>
  <dc:creator>Shubham Surve</dc:creator>
  <cp:lastModifiedBy>Shubham Surve</cp:lastModifiedBy>
  <cp:revision>8</cp:revision>
  <dcterms:created xsi:type="dcterms:W3CDTF">2019-09-28T13:57:01Z</dcterms:created>
  <dcterms:modified xsi:type="dcterms:W3CDTF">2019-09-28T15:47:55Z</dcterms:modified>
</cp:coreProperties>
</file>

<file path=docProps/thumbnail.jpeg>
</file>